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9" d="100"/>
          <a:sy n="59" d="100"/>
        </p:scale>
        <p:origin x="485" y="-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61713-07BB-4CC7-9BDC-321CF67B0B92}" type="datetimeFigureOut">
              <a:rPr lang="es-AR" smtClean="0"/>
              <a:t>02/05/2020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1B29C-493D-43A2-915B-B17F9D6B33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82543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1B29C-493D-43A2-915B-B17F9D6B33AB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5851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8714-42D7-4057-B175-914A7EEF6EFA}" type="datetimeFigureOut">
              <a:rPr lang="es-AR" smtClean="0"/>
              <a:t>02/05/2020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E30FF-B12C-4F94-8AD9-52821B0F913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4964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8714-42D7-4057-B175-914A7EEF6EFA}" type="datetimeFigureOut">
              <a:rPr lang="es-AR" smtClean="0"/>
              <a:t>02/05/2020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E30FF-B12C-4F94-8AD9-52821B0F913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8844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8714-42D7-4057-B175-914A7EEF6EFA}" type="datetimeFigureOut">
              <a:rPr lang="es-AR" smtClean="0"/>
              <a:t>02/05/2020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E30FF-B12C-4F94-8AD9-52821B0F913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6230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8714-42D7-4057-B175-914A7EEF6EFA}" type="datetimeFigureOut">
              <a:rPr lang="es-AR" smtClean="0"/>
              <a:t>02/05/2020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E30FF-B12C-4F94-8AD9-52821B0F913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05986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8714-42D7-4057-B175-914A7EEF6EFA}" type="datetimeFigureOut">
              <a:rPr lang="es-AR" smtClean="0"/>
              <a:t>02/05/2020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E30FF-B12C-4F94-8AD9-52821B0F913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5210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8714-42D7-4057-B175-914A7EEF6EFA}" type="datetimeFigureOut">
              <a:rPr lang="es-AR" smtClean="0"/>
              <a:t>02/05/2020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E30FF-B12C-4F94-8AD9-52821B0F913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184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8714-42D7-4057-B175-914A7EEF6EFA}" type="datetimeFigureOut">
              <a:rPr lang="es-AR" smtClean="0"/>
              <a:t>02/05/2020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E30FF-B12C-4F94-8AD9-52821B0F913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4923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8714-42D7-4057-B175-914A7EEF6EFA}" type="datetimeFigureOut">
              <a:rPr lang="es-AR" smtClean="0"/>
              <a:t>02/05/2020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E30FF-B12C-4F94-8AD9-52821B0F913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9921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8714-42D7-4057-B175-914A7EEF6EFA}" type="datetimeFigureOut">
              <a:rPr lang="es-AR" smtClean="0"/>
              <a:t>02/05/2020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E30FF-B12C-4F94-8AD9-52821B0F913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8065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8714-42D7-4057-B175-914A7EEF6EFA}" type="datetimeFigureOut">
              <a:rPr lang="es-AR" smtClean="0"/>
              <a:t>02/05/2020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E30FF-B12C-4F94-8AD9-52821B0F913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2352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8714-42D7-4057-B175-914A7EEF6EFA}" type="datetimeFigureOut">
              <a:rPr lang="es-AR" smtClean="0"/>
              <a:t>02/05/2020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E30FF-B12C-4F94-8AD9-52821B0F913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5883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C8714-42D7-4057-B175-914A7EEF6EFA}" type="datetimeFigureOut">
              <a:rPr lang="es-AR" smtClean="0"/>
              <a:t>02/05/2020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E30FF-B12C-4F94-8AD9-52821B0F913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450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s-AR" sz="4800" dirty="0" smtClean="0">
                <a:solidFill>
                  <a:srgbClr val="FFFF00"/>
                </a:solidFill>
              </a:rPr>
              <a:t>GUERRA FRÍA Y MUNDO BIPOLAR</a:t>
            </a:r>
            <a:endParaRPr lang="es-AR" sz="4800" dirty="0">
              <a:solidFill>
                <a:srgbClr val="FFFF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917490" y="1504667"/>
            <a:ext cx="81259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GUERRA FRÍA FUE EL SISTEMA DE RELACIONES INTERNACIONALES IMPERANTES DESDE 1945 A 1990 ENTRE LAS SUPERPOTENCIAS MUNDIALES, ESTADOS UNIDOS Y LA U.R.S.S. (UNIÓN DE REPUBLICAS SOCIALISTAS SOVIETICAS) Y LA DIVISION DEL MUNDO ENTRE DOS BLOQUES: CAPITALISMO Y COMUNISMO.</a:t>
            </a:r>
            <a:endParaRPr lang="es-AR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2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solidFill>
                  <a:srgbClr val="FFFF00"/>
                </a:solidFill>
              </a:rPr>
              <a:t>GUERRA FRÍA Y MUNDO BIPOLAR</a:t>
            </a:r>
            <a:endParaRPr lang="es-AR" dirty="0"/>
          </a:p>
        </p:txBody>
      </p:sp>
      <p:pic>
        <p:nvPicPr>
          <p:cNvPr id="3" name="Imagen 2" descr="En la presente etapa de la historia mundial, casi todas las naciones debenoptar entre modos alternativos de vida. Con frec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" t="8227" r="6986" b="7151"/>
          <a:stretch/>
        </p:blipFill>
        <p:spPr bwMode="auto">
          <a:xfrm>
            <a:off x="838200" y="1286690"/>
            <a:ext cx="10853057" cy="54537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8954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solidFill>
                  <a:srgbClr val="FFFF00"/>
                </a:solidFill>
              </a:rPr>
              <a:t>GUERRA FRÍA Y MUNDO BIPOLAR</a:t>
            </a:r>
            <a:endParaRPr lang="es-AR" dirty="0"/>
          </a:p>
        </p:txBody>
      </p:sp>
      <p:pic>
        <p:nvPicPr>
          <p:cNvPr id="3" name="Imagen 2" descr="Pero en el camino de sus aspiraciones a la dominación mundial, los Estados Unidosse han encontrado con la URSS, con su cre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" t="16029" r="6500" b="11638"/>
          <a:stretch/>
        </p:blipFill>
        <p:spPr bwMode="auto">
          <a:xfrm>
            <a:off x="744582" y="1384663"/>
            <a:ext cx="11025051" cy="4963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0107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solidFill>
                  <a:srgbClr val="FFFF00"/>
                </a:solidFill>
              </a:rPr>
              <a:t>GUERRA FRÍA Y MUNDO BIPOLAR</a:t>
            </a:r>
            <a:endParaRPr lang="es-AR" dirty="0"/>
          </a:p>
        </p:txBody>
      </p:sp>
      <p:pic>
        <p:nvPicPr>
          <p:cNvPr id="4" name="Imagen 3" descr="La crisis de BerlínTras la guerra Alemania y Berlín habían quedadodivididas en cuatro zonasLas zonas de administración en 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1" t="19850" r="8728" b="20993"/>
          <a:stretch/>
        </p:blipFill>
        <p:spPr bwMode="auto">
          <a:xfrm>
            <a:off x="1619794" y="1541417"/>
            <a:ext cx="9013372" cy="43238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2912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solidFill>
                  <a:srgbClr val="FFFF00"/>
                </a:solidFill>
              </a:rPr>
              <a:t>GUERRA FRÍA Y MUNDO BIPOLAR</a:t>
            </a:r>
            <a:endParaRPr lang="es-AR" dirty="0"/>
          </a:p>
        </p:txBody>
      </p:sp>
      <p:pic>
        <p:nvPicPr>
          <p:cNvPr id="3" name="Imagen 2" descr="Es lógico que los Estados Unidos hagan todo lo que les seaposible para favorecer la vuelta del mundo a una saludeconómica 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1" t="23552" r="10658" b="18915"/>
          <a:stretch/>
        </p:blipFill>
        <p:spPr bwMode="auto">
          <a:xfrm>
            <a:off x="1920240" y="1502229"/>
            <a:ext cx="8634549" cy="47810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0820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solidFill>
                  <a:srgbClr val="FFFF00"/>
                </a:solidFill>
              </a:rPr>
              <a:t>GUERRA FRÍA Y MUNDO BIPOLAR</a:t>
            </a:r>
            <a:endParaRPr lang="es-AR" dirty="0"/>
          </a:p>
        </p:txBody>
      </p:sp>
      <p:pic>
        <p:nvPicPr>
          <p:cNvPr id="3" name="Imagen 2" descr="El bloqueo de Berlín 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3" t="14966" r="6445" b="9434"/>
          <a:stretch/>
        </p:blipFill>
        <p:spPr bwMode="auto">
          <a:xfrm>
            <a:off x="1406435" y="1588225"/>
            <a:ext cx="9379130" cy="50085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9662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solidFill>
                  <a:srgbClr val="FFFF00"/>
                </a:solidFill>
              </a:rPr>
              <a:t>GUERRA FRÍA Y MUNDO BIPOLAR</a:t>
            </a:r>
            <a:endParaRPr lang="es-AR" dirty="0"/>
          </a:p>
        </p:txBody>
      </p:sp>
      <p:pic>
        <p:nvPicPr>
          <p:cNvPr id="3" name="Imagen 2" descr="Los conflictos entre los dos bloquesDurante el período de la coexistencia pacíficaY ante la amenaza soviéticaSe anunciaLa 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9" t="6140" r="9162" b="8091"/>
          <a:stretch/>
        </p:blipFill>
        <p:spPr bwMode="auto">
          <a:xfrm>
            <a:off x="1423851" y="1463040"/>
            <a:ext cx="9196252" cy="50553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2581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solidFill>
                  <a:srgbClr val="FFFF00"/>
                </a:solidFill>
              </a:rPr>
              <a:t>GUERRA FRÍA Y MUNDO BIPOLAR</a:t>
            </a:r>
            <a:endParaRPr lang="es-AR" dirty="0"/>
          </a:p>
        </p:txBody>
      </p:sp>
      <p:pic>
        <p:nvPicPr>
          <p:cNvPr id="3" name="Imagen 2" descr="Las principales crisis fueron:Los conflictos entre los dos bloquesLa guerra de VietnamEtapa norteamericana (1964-1975)Con 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8" t="11896" r="2909" b="8276"/>
          <a:stretch/>
        </p:blipFill>
        <p:spPr bwMode="auto">
          <a:xfrm>
            <a:off x="1606731" y="1690689"/>
            <a:ext cx="9209315" cy="47231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3095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solidFill>
                  <a:srgbClr val="FFFF00"/>
                </a:solidFill>
              </a:rPr>
              <a:t>GUERRA FRÍA Y MUNDO BIPOLAR</a:t>
            </a:r>
            <a:endParaRPr lang="es-AR" dirty="0"/>
          </a:p>
        </p:txBody>
      </p:sp>
      <p:pic>
        <p:nvPicPr>
          <p:cNvPr id="3" name="Imagen 2" descr="Esta fotografía es uno de los iconos más reconocibles de la guerra deVietnam, en su momento sobrecogió a medio mundo. La p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 t="11128" r="11334" b="12120"/>
          <a:stretch/>
        </p:blipFill>
        <p:spPr bwMode="auto">
          <a:xfrm>
            <a:off x="1319349" y="1423851"/>
            <a:ext cx="9339942" cy="50814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1285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solidFill>
                  <a:srgbClr val="FFFF00"/>
                </a:solidFill>
              </a:rPr>
              <a:t>GUERRA FRÍA Y MUNDO BIPOLAR</a:t>
            </a:r>
            <a:endParaRPr lang="es-AR" dirty="0"/>
          </a:p>
        </p:txBody>
      </p:sp>
      <p:pic>
        <p:nvPicPr>
          <p:cNvPr id="3" name="Imagen 2" descr="La reacción de los Estados UnidosTras los hechos de 1979Se produce en Estados Unidos una reacción conservadoraLa era Reaga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 t="11896" r="7668" b="11928"/>
          <a:stretch/>
        </p:blipFill>
        <p:spPr bwMode="auto">
          <a:xfrm>
            <a:off x="1267097" y="1476103"/>
            <a:ext cx="9614263" cy="48724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2794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solidFill>
                  <a:srgbClr val="FFFF00"/>
                </a:solidFill>
              </a:rPr>
              <a:t>GUERRA FRÍA Y MUNDO BIPOLAR</a:t>
            </a:r>
            <a:endParaRPr lang="es-AR" dirty="0"/>
          </a:p>
        </p:txBody>
      </p:sp>
      <p:pic>
        <p:nvPicPr>
          <p:cNvPr id="3" name="Imagen 2" descr="Tras el programa Sputnik......llegaba elprogramaVostokEl 12 de abril de1961 la URSSponía en órbita alprimer hombre Yuri Ga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12675" r="18840" b="4426"/>
          <a:stretch/>
        </p:blipFill>
        <p:spPr bwMode="auto">
          <a:xfrm>
            <a:off x="979715" y="1306286"/>
            <a:ext cx="10776856" cy="53688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2295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4800" dirty="0" smtClean="0">
                <a:solidFill>
                  <a:srgbClr val="FFFF00"/>
                </a:solidFill>
              </a:rPr>
              <a:t>GUERRA FRÍA Y MUNDO BIPOLAR</a:t>
            </a:r>
            <a:endParaRPr lang="es-AR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603948" y="263826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pic>
        <p:nvPicPr>
          <p:cNvPr id="6" name="Imagen 5" descr="GUERRA FRÍA Y MUNDO BIPOLAR&#10; El BLOQUE OCCIDENTAL O CAPITALISTA. Estados Unidos&#10;aprobó en 1948 un programa de ayuda econó...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" t="15577" r="5123" b="4188"/>
          <a:stretch/>
        </p:blipFill>
        <p:spPr bwMode="auto">
          <a:xfrm>
            <a:off x="1603949" y="1604009"/>
            <a:ext cx="9299578" cy="50184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967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solidFill>
                  <a:srgbClr val="FFFF00"/>
                </a:solidFill>
              </a:rPr>
              <a:t>GUERRA FRÍA Y MUNDO BIPOLAR</a:t>
            </a:r>
            <a:endParaRPr lang="es-AR" dirty="0"/>
          </a:p>
        </p:txBody>
      </p:sp>
      <p:pic>
        <p:nvPicPr>
          <p:cNvPr id="3" name="Imagen 2" descr="Política(Kremlim)y Ciencia(Universidad)caminanjuntasBajo elsigno de larevoluciónLas comunicacionessufrieron cierto desfase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" t="5756" r="5480" b="8076"/>
          <a:stretch/>
        </p:blipFill>
        <p:spPr bwMode="auto">
          <a:xfrm>
            <a:off x="1254034" y="1718309"/>
            <a:ext cx="10099765" cy="47869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03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solidFill>
                  <a:srgbClr val="FFFF00"/>
                </a:solidFill>
              </a:rPr>
              <a:t>GUERRA FRÍA Y MUNDO BIPOLAR</a:t>
            </a:r>
            <a:endParaRPr lang="es-AR" dirty="0"/>
          </a:p>
        </p:txBody>
      </p:sp>
      <p:pic>
        <p:nvPicPr>
          <p:cNvPr id="3" name="Imagen 2" descr="GUERRA FRÍA Y MUNDO BIPOLAR&#10; Estados Unidos y URSS almacenaron armamento para&#10;amenazar al contrario con la destrucción to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7" r="3127" b="15859"/>
          <a:stretch/>
        </p:blipFill>
        <p:spPr bwMode="auto">
          <a:xfrm>
            <a:off x="942109" y="2064326"/>
            <a:ext cx="10252364" cy="44057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3597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solidFill>
                  <a:srgbClr val="FFFF00"/>
                </a:solidFill>
              </a:rPr>
              <a:t>GUERRA FRÍA Y MUNDO BIPOLAR</a:t>
            </a:r>
            <a:endParaRPr lang="es-AR" dirty="0"/>
          </a:p>
        </p:txBody>
      </p:sp>
      <p:pic>
        <p:nvPicPr>
          <p:cNvPr id="3" name="Imagen 2" descr="FASES DE LA GUERRA FRÍA&#10;PASÓ POR CUATRO ETAPAS PRINCIPALES&#10; Un período de máxima tensión (1947 – 1953)&#10; Una etapa denomi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0" r="3262" b="43573"/>
          <a:stretch/>
        </p:blipFill>
        <p:spPr bwMode="auto">
          <a:xfrm>
            <a:off x="2057401" y="2355274"/>
            <a:ext cx="8742217" cy="37822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8036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solidFill>
                  <a:srgbClr val="FFFF00"/>
                </a:solidFill>
              </a:rPr>
              <a:t>GUERRA FRÍA Y MUNDO BIPOLAR</a:t>
            </a:r>
            <a:endParaRPr lang="es-AR" dirty="0"/>
          </a:p>
        </p:txBody>
      </p:sp>
      <p:pic>
        <p:nvPicPr>
          <p:cNvPr id="3" name="Imagen 2" descr="FASES DE LA GUERRA FRÍA&#10;LA MÁXIMA TENSIÓN (1947 – 1953)&#10; En este período se asentaron los dos bloques y las&#10;superpotencia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0" r="1254" b="6010"/>
          <a:stretch/>
        </p:blipFill>
        <p:spPr bwMode="auto">
          <a:xfrm>
            <a:off x="1149927" y="1690688"/>
            <a:ext cx="9989128" cy="48070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7691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solidFill>
                  <a:srgbClr val="FFFF00"/>
                </a:solidFill>
              </a:rPr>
              <a:t>GUERRA FRÍA Y MUNDO BIPOLAR</a:t>
            </a:r>
            <a:endParaRPr lang="es-AR" dirty="0"/>
          </a:p>
        </p:txBody>
      </p:sp>
      <p:pic>
        <p:nvPicPr>
          <p:cNvPr id="3" name="Imagen 2" descr="FASES DE LA GUERRA FRÍA&#10;LA COEXISTENCIA PACÍFICA (1953 – 1977)&#10;Desde 1953 ambas potencias iniciaron una etapa de diálogo y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2" r="3639" b="27546"/>
          <a:stretch/>
        </p:blipFill>
        <p:spPr bwMode="auto">
          <a:xfrm>
            <a:off x="1842655" y="1690688"/>
            <a:ext cx="9254836" cy="46685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5571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solidFill>
                  <a:srgbClr val="FFFF00"/>
                </a:solidFill>
              </a:rPr>
              <a:t>GUERRA FRÍA Y MUNDO BIPOLAR</a:t>
            </a:r>
            <a:endParaRPr lang="es-AR" dirty="0"/>
          </a:p>
        </p:txBody>
      </p:sp>
      <p:pic>
        <p:nvPicPr>
          <p:cNvPr id="3" name="Imagen 2" descr="FASES DE LA GUERRA FRÍA&#10;REBROTE Y FIN DE LA GUERRA FRÍA (1977 – 1991)&#10; Desde 1977 la URSS desplegó misiles nucleares en s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0" r="2762" b="30217"/>
          <a:stretch/>
        </p:blipFill>
        <p:spPr bwMode="auto">
          <a:xfrm>
            <a:off x="1551709" y="1690689"/>
            <a:ext cx="9670473" cy="4626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6300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solidFill>
                  <a:srgbClr val="FFFF00"/>
                </a:solidFill>
              </a:rPr>
              <a:t>GUERRA FRÍA Y MUNDO BIPOLAR</a:t>
            </a:r>
            <a:endParaRPr lang="es-AR" dirty="0"/>
          </a:p>
        </p:txBody>
      </p:sp>
      <p:pic>
        <p:nvPicPr>
          <p:cNvPr id="3" name="Imagen 2" descr="El triunfo de la desconfianza mutuaLos dos bloques de Europa en1948En Europa oriental (bajo dominio soviético)Se imponen L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" t="11513" r="2509" b="904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5080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solidFill>
                  <a:srgbClr val="FFFF00"/>
                </a:solidFill>
              </a:rPr>
              <a:t>GUERRA FRÍA Y MUNDO BIPOLAR</a:t>
            </a:r>
            <a:endParaRPr lang="es-AR" dirty="0"/>
          </a:p>
        </p:txBody>
      </p:sp>
      <p:pic>
        <p:nvPicPr>
          <p:cNvPr id="3" name="Imagen 2" descr="Los dos bloques en Europa en 1948 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8" r="3459" b="6556"/>
          <a:stretch/>
        </p:blipFill>
        <p:spPr bwMode="auto">
          <a:xfrm>
            <a:off x="209007" y="365126"/>
            <a:ext cx="11795760" cy="63622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67961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146</Words>
  <Application>Microsoft Office PowerPoint</Application>
  <PresentationFormat>Panorámica</PresentationFormat>
  <Paragraphs>22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Tema de Office</vt:lpstr>
      <vt:lpstr>GUERRA FRÍA Y MUNDO BIPOLAR</vt:lpstr>
      <vt:lpstr>GUERRA FRÍA Y MUNDO BIPOLAR</vt:lpstr>
      <vt:lpstr>GUERRA FRÍA Y MUNDO BIPOLAR</vt:lpstr>
      <vt:lpstr>GUERRA FRÍA Y MUNDO BIPOLAR</vt:lpstr>
      <vt:lpstr>GUERRA FRÍA Y MUNDO BIPOLAR</vt:lpstr>
      <vt:lpstr>GUERRA FRÍA Y MUNDO BIPOLAR</vt:lpstr>
      <vt:lpstr>GUERRA FRÍA Y MUNDO BIPOLAR</vt:lpstr>
      <vt:lpstr>GUERRA FRÍA Y MUNDO BIPOLAR</vt:lpstr>
      <vt:lpstr>GUERRA FRÍA Y MUNDO BIPOLAR</vt:lpstr>
      <vt:lpstr>GUERRA FRÍA Y MUNDO BIPOLAR</vt:lpstr>
      <vt:lpstr>GUERRA FRÍA Y MUNDO BIPOLAR</vt:lpstr>
      <vt:lpstr>GUERRA FRÍA Y MUNDO BIPOLAR</vt:lpstr>
      <vt:lpstr>GUERRA FRÍA Y MUNDO BIPOLAR</vt:lpstr>
      <vt:lpstr>GUERRA FRÍA Y MUNDO BIPOLAR</vt:lpstr>
      <vt:lpstr>GUERRA FRÍA Y MUNDO BIPOLAR</vt:lpstr>
      <vt:lpstr>GUERRA FRÍA Y MUNDO BIPOLAR</vt:lpstr>
      <vt:lpstr>GUERRA FRÍA Y MUNDO BIPOLAR</vt:lpstr>
      <vt:lpstr>GUERRA FRÍA Y MUNDO BIPOLAR</vt:lpstr>
      <vt:lpstr>GUERRA FRÍA Y MUNDO BIPOLAR</vt:lpstr>
      <vt:lpstr>GUERRA FRÍA Y MUNDO BIPOLAR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GUERRA FRÍA Y MUNDO BIPOLAR</dc:title>
  <dc:creator>alumno</dc:creator>
  <cp:lastModifiedBy>alumno</cp:lastModifiedBy>
  <cp:revision>7</cp:revision>
  <dcterms:created xsi:type="dcterms:W3CDTF">2020-05-01T23:48:13Z</dcterms:created>
  <dcterms:modified xsi:type="dcterms:W3CDTF">2020-05-02T06:24:32Z</dcterms:modified>
</cp:coreProperties>
</file>